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0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8" autoAdjust="0"/>
    <p:restoredTop sz="94660"/>
  </p:normalViewPr>
  <p:slideViewPr>
    <p:cSldViewPr snapToGrid="0">
      <p:cViewPr varScale="1">
        <p:scale>
          <a:sx n="96" d="100"/>
          <a:sy n="96" d="100"/>
        </p:scale>
        <p:origin x="7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svg>
</file>

<file path=ppt/media/image20.png>
</file>

<file path=ppt/media/image21.jpe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A4EBA-3EDB-466E-8350-CBEF6A98B1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1B84DF-84CD-418D-8914-E51A08B46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9B81C-B14D-4AEA-A543-72180F29F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DF955-1356-4A6E-9ED5-AA58AB6BC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E453E-84E6-4BA8-B095-98A6D4A3E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1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3DF7-7EF2-42AD-9857-6E687ACB6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0D0F95-AC8D-4184-9B00-A9111BCC9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54388-35E9-4E2C-B7C2-2B40539EF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484DB-DF78-4A94-804E-995D9537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4678B-8D3B-4B33-8E93-F64871D3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544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DA2AC5-965F-4BD1-94F2-546AF11BE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75D73B-7200-445B-A963-EA41D2715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FA013-38DA-481C-BC13-993FACF5E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1F907-7253-4C9A-8436-EB0BFD82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CF5C2-4F3E-4103-A066-A8201628F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10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12237-9AB8-465A-A387-1950E36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1564B-D614-4ACF-B63F-35A2EC56A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E72A9-340B-4142-AD3F-650AF4735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B801F-1A78-47E1-8697-AA6AC320B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60BD1-C5D7-4372-A37A-82A5E17E9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81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A0C88-BD6B-4DB9-8A1E-F9A856918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DADA03-7EC6-4BA0-9F8A-4F20F1A06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9EA8F-2057-43C0-AD09-A9D90432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24124-0844-41F8-B5DE-083502DEF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BB380-16F8-4F14-9AC4-79A25924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0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80495-5AC1-45FA-A0C0-8767F0E2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EB5C2-6FD4-41E1-A625-3B23C02C00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DB4E2-FF3A-4694-B2DC-3EB17B0A0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37D81-E79F-4C1F-983D-A9A1426D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6732C-25F1-4FBE-BB7A-50649FC92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B4075-07BA-41F9-8871-0BF4144C5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042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1C810-9E6D-4D71-9886-B80E30D58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4DF67-0AA2-42CC-B9C5-7380BB6C6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444F34-D355-4FAF-BD48-DB741DCB7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4CDA1D-B1F2-4B4D-8652-8E8A097D3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E71C6-6CC2-43FD-9152-0D530B18FC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E0E678-F521-4838-A23E-2887C35E3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D4A47-946E-49EC-83D7-E3ECE0BE5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8010A5-2FED-4CF3-ACAE-01CC420B8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8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5917A-9C2D-4281-947D-FDC513CA0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7A714C-9689-46C1-8274-A7509EBC8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C7799E-31F4-4ED8-AA90-D4B51FD5D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D91B25-E0BA-4F62-AABC-785A8CF76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5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426A66-F451-4E29-87CE-4F1F65475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CCD2F8-5FAB-4666-A7FD-837F12606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A88148-6C69-4C50-9036-684A362ED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952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B6EEF-89E7-4880-A316-69C3A8536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FACD9-10DA-44E7-9435-5DFF24B14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9B2B1-95A3-4F43-8CDC-FBF959825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AE24B-03C2-47F5-A612-AF37EE95C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706D2-90E9-4F1B-A409-E65C16B18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65B433-24DC-4931-9B25-24F31749F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4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634C7-117A-4D47-A0E7-829F590E3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FE2830-08C5-4546-840E-A7E76D9AC0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FE975-C158-4682-8D2D-8DDB3F5D6C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4DCE2-21F9-4460-BC46-8129ACAB7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DCEC3-F285-4E6B-854B-70C315BF5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8B6D5-5BEF-4D2F-B7EA-87A494F7F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5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87308F-C0BD-4DE5-9AC9-474DEB6A8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A73F7-28DE-44D2-BD4B-2126CBA80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05BBF-E4C0-4C5D-99F2-40AA98949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536CF-CFBF-41B9-9388-00A9D30251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E300C-E3BB-4895-B250-52A6007F2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92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4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svg"/><Relationship Id="rId12" Type="http://schemas.openxmlformats.org/officeDocument/2006/relationships/image" Target="../media/image13.png"/><Relationship Id="rId2" Type="http://schemas.openxmlformats.org/officeDocument/2006/relationships/video" Target="../media/media1.mp4"/><Relationship Id="rId16" Type="http://schemas.openxmlformats.org/officeDocument/2006/relationships/image" Target="../media/image17.png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12.svg"/><Relationship Id="rId5" Type="http://schemas.openxmlformats.org/officeDocument/2006/relationships/image" Target="../media/image2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8.sv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D33DB19-70DF-4226-BB4A-072B738C5ED1}"/>
              </a:ext>
            </a:extLst>
          </p:cNvPr>
          <p:cNvSpPr/>
          <p:nvPr/>
        </p:nvSpPr>
        <p:spPr>
          <a:xfrm>
            <a:off x="8113409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A0CD74-286B-4F3F-AA31-7D81DF8988D6}"/>
              </a:ext>
            </a:extLst>
          </p:cNvPr>
          <p:cNvSpPr/>
          <p:nvPr/>
        </p:nvSpPr>
        <p:spPr>
          <a:xfrm>
            <a:off x="539204" y="862445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199C8E-21B7-42A0-A67B-65E32C64FA9D}"/>
              </a:ext>
            </a:extLst>
          </p:cNvPr>
          <p:cNvSpPr/>
          <p:nvPr/>
        </p:nvSpPr>
        <p:spPr>
          <a:xfrm>
            <a:off x="894226" y="4416498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CC49081-8723-42E8-8210-E165EB4BB143}"/>
              </a:ext>
            </a:extLst>
          </p:cNvPr>
          <p:cNvSpPr/>
          <p:nvPr/>
        </p:nvSpPr>
        <p:spPr>
          <a:xfrm>
            <a:off x="894226" y="3594692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56E9F4-7C88-4D11-A097-1DBF68501BB5}"/>
              </a:ext>
            </a:extLst>
          </p:cNvPr>
          <p:cNvSpPr/>
          <p:nvPr/>
        </p:nvSpPr>
        <p:spPr>
          <a:xfrm>
            <a:off x="894226" y="2772886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2A7A45-874C-466D-8FB4-158A7F4FB381}"/>
              </a:ext>
            </a:extLst>
          </p:cNvPr>
          <p:cNvSpPr/>
          <p:nvPr/>
        </p:nvSpPr>
        <p:spPr>
          <a:xfrm>
            <a:off x="894226" y="5238304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0BCD9F-CD87-4D58-B9BF-BEB8D1A2D0C8}"/>
              </a:ext>
            </a:extLst>
          </p:cNvPr>
          <p:cNvCxnSpPr>
            <a:stCxn id="9" idx="6"/>
          </p:cNvCxnSpPr>
          <p:nvPr/>
        </p:nvCxnSpPr>
        <p:spPr>
          <a:xfrm flipV="1">
            <a:off x="1278691" y="5430536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BFB49A-9859-44C3-B916-44108770434E}"/>
              </a:ext>
            </a:extLst>
          </p:cNvPr>
          <p:cNvCxnSpPr/>
          <p:nvPr/>
        </p:nvCxnSpPr>
        <p:spPr>
          <a:xfrm flipV="1">
            <a:off x="1278690" y="4608729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8E6A03-C558-484D-B2CA-A02A2C13247B}"/>
              </a:ext>
            </a:extLst>
          </p:cNvPr>
          <p:cNvCxnSpPr/>
          <p:nvPr/>
        </p:nvCxnSpPr>
        <p:spPr>
          <a:xfrm flipV="1">
            <a:off x="1278689" y="378692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66A5F3-8808-471E-8483-C97D26027319}"/>
              </a:ext>
            </a:extLst>
          </p:cNvPr>
          <p:cNvCxnSpPr/>
          <p:nvPr/>
        </p:nvCxnSpPr>
        <p:spPr>
          <a:xfrm flipV="1">
            <a:off x="1280176" y="296427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Kiosk">
            <a:extLst>
              <a:ext uri="{FF2B5EF4-FFF2-40B4-BE49-F238E27FC236}">
                <a16:creationId xmlns:a16="http://schemas.microsoft.com/office/drawing/2014/main" id="{C7E8B6F5-D376-4D78-8014-5207E861B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83511" y="5177805"/>
            <a:ext cx="444964" cy="444964"/>
          </a:xfrm>
          <a:prstGeom prst="rect">
            <a:avLst/>
          </a:prstGeom>
        </p:spPr>
      </p:pic>
      <p:pic>
        <p:nvPicPr>
          <p:cNvPr id="20" name="Graphic 19" descr="Rain">
            <a:extLst>
              <a:ext uri="{FF2B5EF4-FFF2-40B4-BE49-F238E27FC236}">
                <a16:creationId xmlns:a16="http://schemas.microsoft.com/office/drawing/2014/main" id="{EA1C51B3-9870-4EFD-9695-385C21656F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76" y="1270519"/>
            <a:ext cx="444964" cy="444964"/>
          </a:xfrm>
          <a:prstGeom prst="rect">
            <a:avLst/>
          </a:prstGeom>
        </p:spPr>
      </p:pic>
      <p:pic>
        <p:nvPicPr>
          <p:cNvPr id="22" name="Graphic 21" descr="Partial sun">
            <a:extLst>
              <a:ext uri="{FF2B5EF4-FFF2-40B4-BE49-F238E27FC236}">
                <a16:creationId xmlns:a16="http://schemas.microsoft.com/office/drawing/2014/main" id="{8EF92718-DD62-4C59-9950-2A7FD680B0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513293" y="2127519"/>
            <a:ext cx="444964" cy="444964"/>
          </a:xfrm>
          <a:prstGeom prst="rect">
            <a:avLst/>
          </a:prstGeom>
        </p:spPr>
      </p:pic>
      <p:pic>
        <p:nvPicPr>
          <p:cNvPr id="24" name="Graphic 23" descr="Fire">
            <a:extLst>
              <a:ext uri="{FF2B5EF4-FFF2-40B4-BE49-F238E27FC236}">
                <a16:creationId xmlns:a16="http://schemas.microsoft.com/office/drawing/2014/main" id="{56F48667-2EC8-4B76-BCF5-5D0058FCA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19899" y="3171628"/>
            <a:ext cx="1382274" cy="1382274"/>
          </a:xfrm>
          <a:prstGeom prst="rect">
            <a:avLst/>
          </a:prstGeom>
        </p:spPr>
      </p:pic>
      <p:pic>
        <p:nvPicPr>
          <p:cNvPr id="26" name="Graphic 25" descr="Low temperature">
            <a:extLst>
              <a:ext uri="{FF2B5EF4-FFF2-40B4-BE49-F238E27FC236}">
                <a16:creationId xmlns:a16="http://schemas.microsoft.com/office/drawing/2014/main" id="{825322CC-5B50-4C47-96A2-6FFD8AEC2F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513293" y="3136393"/>
            <a:ext cx="444964" cy="444964"/>
          </a:xfrm>
          <a:prstGeom prst="rect">
            <a:avLst/>
          </a:prstGeom>
        </p:spPr>
      </p:pic>
      <p:pic>
        <p:nvPicPr>
          <p:cNvPr id="28" name="Graphic 27" descr="Office worker">
            <a:extLst>
              <a:ext uri="{FF2B5EF4-FFF2-40B4-BE49-F238E27FC236}">
                <a16:creationId xmlns:a16="http://schemas.microsoft.com/office/drawing/2014/main" id="{2309F18E-0BA9-41B7-8FA1-A8D3CB0CFB1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083511" y="3564440"/>
            <a:ext cx="444964" cy="44496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2EC17BC-28D0-453B-81C7-3EB2E1DB4AF3}"/>
              </a:ext>
            </a:extLst>
          </p:cNvPr>
          <p:cNvSpPr txBox="1"/>
          <p:nvPr/>
        </p:nvSpPr>
        <p:spPr>
          <a:xfrm>
            <a:off x="2083511" y="2772886"/>
            <a:ext cx="1192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Laboratory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542CB2-330E-49E5-8475-1FC4BBE3DD37}"/>
              </a:ext>
            </a:extLst>
          </p:cNvPr>
          <p:cNvSpPr txBox="1"/>
          <p:nvPr/>
        </p:nvSpPr>
        <p:spPr>
          <a:xfrm>
            <a:off x="2083510" y="4418313"/>
            <a:ext cx="196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Ground/1</a:t>
            </a:r>
            <a:r>
              <a:rPr lang="en-US" baseline="30000" dirty="0">
                <a:solidFill>
                  <a:srgbClr val="00B0F0"/>
                </a:solidFill>
              </a:rPr>
              <a:t>st</a:t>
            </a:r>
            <a:r>
              <a:rPr lang="en-US" dirty="0">
                <a:solidFill>
                  <a:srgbClr val="00B0F0"/>
                </a:solidFill>
              </a:rPr>
              <a:t> floor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526F65-FCFC-4E7A-90C1-5B1D2E38A64D}"/>
              </a:ext>
            </a:extLst>
          </p:cNvPr>
          <p:cNvSpPr txBox="1"/>
          <p:nvPr/>
        </p:nvSpPr>
        <p:spPr>
          <a:xfrm>
            <a:off x="811221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FF2F0B8-76A3-4EFA-AF05-169D9E67D84C}"/>
              </a:ext>
            </a:extLst>
          </p:cNvPr>
          <p:cNvGrpSpPr/>
          <p:nvPr/>
        </p:nvGrpSpPr>
        <p:grpSpPr>
          <a:xfrm>
            <a:off x="1278689" y="1241656"/>
            <a:ext cx="944644" cy="461665"/>
            <a:chOff x="2069521" y="1241656"/>
            <a:chExt cx="944644" cy="46166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90B261B-6867-440C-8B0A-A29CD7E575E7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D7CD72B-B131-454D-BC54-58EF56BADB9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DC856E-5FB6-481F-8197-388C4B04C318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3C6FCE-4921-4392-A074-768A6097ACE7}"/>
              </a:ext>
            </a:extLst>
          </p:cNvPr>
          <p:cNvCxnSpPr/>
          <p:nvPr/>
        </p:nvCxnSpPr>
        <p:spPr>
          <a:xfrm>
            <a:off x="2019422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11AF099-2BD3-4D23-A0F1-0A4E901E6A16}"/>
              </a:ext>
            </a:extLst>
          </p:cNvPr>
          <p:cNvSpPr txBox="1"/>
          <p:nvPr/>
        </p:nvSpPr>
        <p:spPr>
          <a:xfrm>
            <a:off x="2201358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647B36-0175-4B60-A8DA-F5852DB57D42}"/>
              </a:ext>
            </a:extLst>
          </p:cNvPr>
          <p:cNvSpPr txBox="1"/>
          <p:nvPr/>
        </p:nvSpPr>
        <p:spPr>
          <a:xfrm>
            <a:off x="8785398" y="1833322"/>
            <a:ext cx="2251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Please stay here! Dangerous outside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2CF8F74-D6F1-44A5-B5D2-509C363F0C8D}"/>
              </a:ext>
            </a:extLst>
          </p:cNvPr>
          <p:cNvGrpSpPr/>
          <p:nvPr/>
        </p:nvGrpSpPr>
        <p:grpSpPr>
          <a:xfrm>
            <a:off x="3537328" y="5943106"/>
            <a:ext cx="392917" cy="392917"/>
            <a:chOff x="4173966" y="5808316"/>
            <a:chExt cx="547111" cy="547111"/>
          </a:xfrm>
        </p:grpSpPr>
        <p:pic>
          <p:nvPicPr>
            <p:cNvPr id="43" name="Graphic 42" descr="Ringer">
              <a:extLst>
                <a:ext uri="{FF2B5EF4-FFF2-40B4-BE49-F238E27FC236}">
                  <a16:creationId xmlns:a16="http://schemas.microsoft.com/office/drawing/2014/main" id="{79F52228-A292-4533-88A0-16C8B0377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6187C83-F22C-42B5-B645-0B980DBB2A71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4606F78-F7E9-4B17-973D-98850B81F0B9}"/>
              </a:ext>
            </a:extLst>
          </p:cNvPr>
          <p:cNvGrpSpPr/>
          <p:nvPr/>
        </p:nvGrpSpPr>
        <p:grpSpPr>
          <a:xfrm>
            <a:off x="894226" y="5947332"/>
            <a:ext cx="384465" cy="384465"/>
            <a:chOff x="1735261" y="5686431"/>
            <a:chExt cx="384465" cy="384465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73CE7B5-2C15-422A-B374-215B393E8C38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C4806D4-BB75-4E8F-9078-B43BE9F12CFB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57CCCBD0-C352-4731-AEF2-3557BBEB0E04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BA1390C1-0400-496A-8F6F-AE39569756EB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18F74CB-AC0F-4880-9AAB-46A7A93587E8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2A76B68-C293-47A2-AD35-FDFD5A33EEC8}"/>
              </a:ext>
            </a:extLst>
          </p:cNvPr>
          <p:cNvGrpSpPr/>
          <p:nvPr/>
        </p:nvGrpSpPr>
        <p:grpSpPr>
          <a:xfrm>
            <a:off x="2215851" y="5947332"/>
            <a:ext cx="384465" cy="384465"/>
            <a:chOff x="2352307" y="5686429"/>
            <a:chExt cx="384465" cy="384465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6AF7DBC-CC61-4E8D-A537-AE9DE7F4E492}"/>
                </a:ext>
              </a:extLst>
            </p:cNvPr>
            <p:cNvGrpSpPr/>
            <p:nvPr/>
          </p:nvGrpSpPr>
          <p:grpSpPr>
            <a:xfrm>
              <a:off x="2399602" y="5768454"/>
              <a:ext cx="294009" cy="220417"/>
              <a:chOff x="3360886" y="5995554"/>
              <a:chExt cx="294009" cy="220417"/>
            </a:xfrm>
          </p:grpSpPr>
          <p:sp>
            <p:nvSpPr>
              <p:cNvPr id="50" name="Isosceles Triangle 49">
                <a:extLst>
                  <a:ext uri="{FF2B5EF4-FFF2-40B4-BE49-F238E27FC236}">
                    <a16:creationId xmlns:a16="http://schemas.microsoft.com/office/drawing/2014/main" id="{A9C6246B-1B60-46A6-9908-35BB50D9E49B}"/>
                  </a:ext>
                </a:extLst>
              </p:cNvPr>
              <p:cNvSpPr/>
              <p:nvPr/>
            </p:nvSpPr>
            <p:spPr>
              <a:xfrm rot="5400000">
                <a:off x="3302433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Isosceles Triangle 50">
                <a:extLst>
                  <a:ext uri="{FF2B5EF4-FFF2-40B4-BE49-F238E27FC236}">
                    <a16:creationId xmlns:a16="http://schemas.microsoft.com/office/drawing/2014/main" id="{2FDDB879-25EB-4719-8B2A-D1FAADF2AC55}"/>
                  </a:ext>
                </a:extLst>
              </p:cNvPr>
              <p:cNvSpPr/>
              <p:nvPr/>
            </p:nvSpPr>
            <p:spPr>
              <a:xfrm rot="16200000" flipH="1">
                <a:off x="349293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9605D92-2EB0-4C28-81B1-BC8EE079D941}"/>
                  </a:ext>
                </a:extLst>
              </p:cNvPr>
              <p:cNvCxnSpPr/>
              <p:nvPr/>
            </p:nvCxnSpPr>
            <p:spPr>
              <a:xfrm>
                <a:off x="3501033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F32E2E0-2556-4663-8C68-996EC7E06C19}"/>
                </a:ext>
              </a:extLst>
            </p:cNvPr>
            <p:cNvSpPr/>
            <p:nvPr/>
          </p:nvSpPr>
          <p:spPr>
            <a:xfrm>
              <a:off x="2352307" y="5686429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1BBC272-3FDB-4FA9-B9D3-7D1F32DD94C0}"/>
              </a:ext>
            </a:extLst>
          </p:cNvPr>
          <p:cNvGrpSpPr/>
          <p:nvPr/>
        </p:nvGrpSpPr>
        <p:grpSpPr>
          <a:xfrm>
            <a:off x="-430045" y="4897191"/>
            <a:ext cx="384465" cy="384465"/>
            <a:chOff x="1735261" y="5686431"/>
            <a:chExt cx="384465" cy="384465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DE97ECD-99D3-4F36-9E9E-8A2029A0F697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C6B9027-45EC-4450-8CB7-F2FCECFE6E09}"/>
                </a:ext>
              </a:extLst>
            </p:cNvPr>
            <p:cNvCxnSpPr/>
            <p:nvPr/>
          </p:nvCxnSpPr>
          <p:spPr>
            <a:xfrm>
              <a:off x="1928430" y="5768454"/>
              <a:ext cx="0" cy="2204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5D14CE51-B04F-43EC-B808-CB690B96B647}"/>
              </a:ext>
            </a:extLst>
          </p:cNvPr>
          <p:cNvSpPr/>
          <p:nvPr/>
        </p:nvSpPr>
        <p:spPr>
          <a:xfrm>
            <a:off x="4316394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Graphic 60" descr="Rain">
            <a:extLst>
              <a:ext uri="{FF2B5EF4-FFF2-40B4-BE49-F238E27FC236}">
                <a16:creationId xmlns:a16="http://schemas.microsoft.com/office/drawing/2014/main" id="{9ACCACE4-EBC8-4F97-B9BA-A091768F2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29417" y="1270519"/>
            <a:ext cx="444964" cy="444964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343765BD-7490-4458-9FC9-875648FF08E8}"/>
              </a:ext>
            </a:extLst>
          </p:cNvPr>
          <p:cNvSpPr txBox="1"/>
          <p:nvPr/>
        </p:nvSpPr>
        <p:spPr>
          <a:xfrm>
            <a:off x="4576662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7259078-B76A-4311-A373-EEF3D76EC288}"/>
              </a:ext>
            </a:extLst>
          </p:cNvPr>
          <p:cNvGrpSpPr/>
          <p:nvPr/>
        </p:nvGrpSpPr>
        <p:grpSpPr>
          <a:xfrm>
            <a:off x="5044130" y="1241656"/>
            <a:ext cx="944644" cy="461665"/>
            <a:chOff x="2069521" y="1241656"/>
            <a:chExt cx="944644" cy="46166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16EC112-C4C0-4C8E-8DE2-8EDF065AF3AF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B3BE571-E3BD-4850-B7AA-057C7ED829B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48D9AAA-CB61-4AEB-936F-8CDE2A86DA9C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B0C0AB-42C2-4368-B95F-DB2561E2862F}"/>
              </a:ext>
            </a:extLst>
          </p:cNvPr>
          <p:cNvCxnSpPr/>
          <p:nvPr/>
        </p:nvCxnSpPr>
        <p:spPr>
          <a:xfrm>
            <a:off x="5784863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59C7A63-7370-4A2D-AB75-8B15A82C7E8A}"/>
              </a:ext>
            </a:extLst>
          </p:cNvPr>
          <p:cNvSpPr txBox="1"/>
          <p:nvPr/>
        </p:nvSpPr>
        <p:spPr>
          <a:xfrm>
            <a:off x="5966799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33BCE87-E786-40EE-A722-BDB283C7E44D}"/>
              </a:ext>
            </a:extLst>
          </p:cNvPr>
          <p:cNvSpPr txBox="1"/>
          <p:nvPr/>
        </p:nvSpPr>
        <p:spPr>
          <a:xfrm>
            <a:off x="4629417" y="2475582"/>
            <a:ext cx="287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ACCESS CONTROL REQUIRE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DFEC7D-B772-475A-84FF-90ADEC73E27B}"/>
              </a:ext>
            </a:extLst>
          </p:cNvPr>
          <p:cNvSpPr/>
          <p:nvPr/>
        </p:nvSpPr>
        <p:spPr>
          <a:xfrm>
            <a:off x="5154359" y="3346316"/>
            <a:ext cx="1747618" cy="196869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BA04CFC-2326-4429-9721-4490AE9B24AC}"/>
              </a:ext>
            </a:extLst>
          </p:cNvPr>
          <p:cNvGrpSpPr/>
          <p:nvPr/>
        </p:nvGrpSpPr>
        <p:grpSpPr>
          <a:xfrm>
            <a:off x="7219764" y="5943106"/>
            <a:ext cx="392917" cy="392917"/>
            <a:chOff x="4173966" y="5808316"/>
            <a:chExt cx="547111" cy="547111"/>
          </a:xfrm>
        </p:grpSpPr>
        <p:pic>
          <p:nvPicPr>
            <p:cNvPr id="82" name="Graphic 81" descr="Ringer">
              <a:extLst>
                <a:ext uri="{FF2B5EF4-FFF2-40B4-BE49-F238E27FC236}">
                  <a16:creationId xmlns:a16="http://schemas.microsoft.com/office/drawing/2014/main" id="{A5A69C93-5B9A-43A2-BB7F-03344914B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CA51C53-B18E-41F0-83CF-86A4067FAC64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533A3CC-D52F-4A45-B30C-5AE8E817D197}"/>
              </a:ext>
            </a:extLst>
          </p:cNvPr>
          <p:cNvGrpSpPr/>
          <p:nvPr/>
        </p:nvGrpSpPr>
        <p:grpSpPr>
          <a:xfrm>
            <a:off x="4576662" y="5947332"/>
            <a:ext cx="384465" cy="384465"/>
            <a:chOff x="1735261" y="5686431"/>
            <a:chExt cx="384465" cy="384465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FE7D0DA-46CB-4D5C-9E74-7185834D7B13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9790242A-6EF6-4CD1-A215-9F5C0C3530B9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87" name="Isosceles Triangle 86">
                <a:extLst>
                  <a:ext uri="{FF2B5EF4-FFF2-40B4-BE49-F238E27FC236}">
                    <a16:creationId xmlns:a16="http://schemas.microsoft.com/office/drawing/2014/main" id="{DDA2EFCE-79FB-4D5A-B4A5-E8B8364CDEC6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Isosceles Triangle 87">
                <a:extLst>
                  <a:ext uri="{FF2B5EF4-FFF2-40B4-BE49-F238E27FC236}">
                    <a16:creationId xmlns:a16="http://schemas.microsoft.com/office/drawing/2014/main" id="{38A8C7BA-04D6-40AC-8EBF-1C2E300D2316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FC6B79D1-F10B-40BD-AC5C-3810A6F56DE1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C4B61426-0B31-4E45-A3B4-4A5960DAE8A0}"/>
              </a:ext>
            </a:extLst>
          </p:cNvPr>
          <p:cNvSpPr txBox="1"/>
          <p:nvPr/>
        </p:nvSpPr>
        <p:spPr>
          <a:xfrm>
            <a:off x="4591008" y="3741287"/>
            <a:ext cx="2874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Place your key in </a:t>
            </a:r>
          </a:p>
          <a:p>
            <a:pPr algn="ctr"/>
            <a:r>
              <a:rPr lang="en-US" dirty="0">
                <a:solidFill>
                  <a:srgbClr val="00B0F0"/>
                </a:solidFill>
              </a:rPr>
              <a:t>this zone</a:t>
            </a:r>
          </a:p>
        </p:txBody>
      </p:sp>
    </p:spTree>
    <p:extLst>
      <p:ext uri="{BB962C8B-B14F-4D97-AF65-F5344CB8AC3E}">
        <p14:creationId xmlns:p14="http://schemas.microsoft.com/office/powerpoint/2010/main" val="2436120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D33DB19-70DF-4226-BB4A-072B738C5ED1}"/>
              </a:ext>
            </a:extLst>
          </p:cNvPr>
          <p:cNvSpPr/>
          <p:nvPr/>
        </p:nvSpPr>
        <p:spPr>
          <a:xfrm>
            <a:off x="8113409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A0CD74-286B-4F3F-AA31-7D81DF8988D6}"/>
              </a:ext>
            </a:extLst>
          </p:cNvPr>
          <p:cNvSpPr/>
          <p:nvPr/>
        </p:nvSpPr>
        <p:spPr>
          <a:xfrm>
            <a:off x="539204" y="862445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199C8E-21B7-42A0-A67B-65E32C64FA9D}"/>
              </a:ext>
            </a:extLst>
          </p:cNvPr>
          <p:cNvSpPr/>
          <p:nvPr/>
        </p:nvSpPr>
        <p:spPr>
          <a:xfrm>
            <a:off x="894226" y="4416498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CC49081-8723-42E8-8210-E165EB4BB143}"/>
              </a:ext>
            </a:extLst>
          </p:cNvPr>
          <p:cNvSpPr/>
          <p:nvPr/>
        </p:nvSpPr>
        <p:spPr>
          <a:xfrm>
            <a:off x="894226" y="3594692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56E9F4-7C88-4D11-A097-1DBF68501BB5}"/>
              </a:ext>
            </a:extLst>
          </p:cNvPr>
          <p:cNvSpPr/>
          <p:nvPr/>
        </p:nvSpPr>
        <p:spPr>
          <a:xfrm>
            <a:off x="894226" y="2772886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2A7A45-874C-466D-8FB4-158A7F4FB381}"/>
              </a:ext>
            </a:extLst>
          </p:cNvPr>
          <p:cNvSpPr/>
          <p:nvPr/>
        </p:nvSpPr>
        <p:spPr>
          <a:xfrm>
            <a:off x="894226" y="5238304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0BCD9F-CD87-4D58-B9BF-BEB8D1A2D0C8}"/>
              </a:ext>
            </a:extLst>
          </p:cNvPr>
          <p:cNvCxnSpPr>
            <a:stCxn id="9" idx="6"/>
          </p:cNvCxnSpPr>
          <p:nvPr/>
        </p:nvCxnSpPr>
        <p:spPr>
          <a:xfrm flipV="1">
            <a:off x="1278691" y="5430536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BFB49A-9859-44C3-B916-44108770434E}"/>
              </a:ext>
            </a:extLst>
          </p:cNvPr>
          <p:cNvCxnSpPr/>
          <p:nvPr/>
        </p:nvCxnSpPr>
        <p:spPr>
          <a:xfrm flipV="1">
            <a:off x="1278690" y="4608729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8E6A03-C558-484D-B2CA-A02A2C13247B}"/>
              </a:ext>
            </a:extLst>
          </p:cNvPr>
          <p:cNvCxnSpPr/>
          <p:nvPr/>
        </p:nvCxnSpPr>
        <p:spPr>
          <a:xfrm flipV="1">
            <a:off x="1278689" y="378692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66A5F3-8808-471E-8483-C97D26027319}"/>
              </a:ext>
            </a:extLst>
          </p:cNvPr>
          <p:cNvCxnSpPr/>
          <p:nvPr/>
        </p:nvCxnSpPr>
        <p:spPr>
          <a:xfrm flipV="1">
            <a:off x="1280176" y="296427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Kiosk">
            <a:extLst>
              <a:ext uri="{FF2B5EF4-FFF2-40B4-BE49-F238E27FC236}">
                <a16:creationId xmlns:a16="http://schemas.microsoft.com/office/drawing/2014/main" id="{C7E8B6F5-D376-4D78-8014-5207E861B9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83511" y="5177805"/>
            <a:ext cx="444964" cy="444964"/>
          </a:xfrm>
          <a:prstGeom prst="rect">
            <a:avLst/>
          </a:prstGeom>
        </p:spPr>
      </p:pic>
      <p:pic>
        <p:nvPicPr>
          <p:cNvPr id="20" name="Graphic 19" descr="Rain">
            <a:extLst>
              <a:ext uri="{FF2B5EF4-FFF2-40B4-BE49-F238E27FC236}">
                <a16:creationId xmlns:a16="http://schemas.microsoft.com/office/drawing/2014/main" id="{EA1C51B3-9870-4EFD-9695-385C21656F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3976" y="1270519"/>
            <a:ext cx="444964" cy="444964"/>
          </a:xfrm>
          <a:prstGeom prst="rect">
            <a:avLst/>
          </a:prstGeom>
        </p:spPr>
      </p:pic>
      <p:pic>
        <p:nvPicPr>
          <p:cNvPr id="24" name="Graphic 23" descr="Fire">
            <a:extLst>
              <a:ext uri="{FF2B5EF4-FFF2-40B4-BE49-F238E27FC236}">
                <a16:creationId xmlns:a16="http://schemas.microsoft.com/office/drawing/2014/main" id="{56F48667-2EC8-4B76-BCF5-5D0058FCA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19899" y="3478605"/>
            <a:ext cx="1382274" cy="1382274"/>
          </a:xfrm>
          <a:prstGeom prst="rect">
            <a:avLst/>
          </a:prstGeom>
        </p:spPr>
      </p:pic>
      <p:pic>
        <p:nvPicPr>
          <p:cNvPr id="28" name="Graphic 27" descr="Office worker">
            <a:extLst>
              <a:ext uri="{FF2B5EF4-FFF2-40B4-BE49-F238E27FC236}">
                <a16:creationId xmlns:a16="http://schemas.microsoft.com/office/drawing/2014/main" id="{2309F18E-0BA9-41B7-8FA1-A8D3CB0CFB1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083511" y="3564440"/>
            <a:ext cx="444964" cy="44496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2EC17BC-28D0-453B-81C7-3EB2E1DB4AF3}"/>
              </a:ext>
            </a:extLst>
          </p:cNvPr>
          <p:cNvSpPr txBox="1"/>
          <p:nvPr/>
        </p:nvSpPr>
        <p:spPr>
          <a:xfrm>
            <a:off x="2083511" y="2772886"/>
            <a:ext cx="1192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Laboratory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542CB2-330E-49E5-8475-1FC4BBE3DD37}"/>
              </a:ext>
            </a:extLst>
          </p:cNvPr>
          <p:cNvSpPr txBox="1"/>
          <p:nvPr/>
        </p:nvSpPr>
        <p:spPr>
          <a:xfrm>
            <a:off x="2083510" y="4418313"/>
            <a:ext cx="196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Ground/1</a:t>
            </a:r>
            <a:r>
              <a:rPr lang="en-US" baseline="30000" dirty="0">
                <a:solidFill>
                  <a:srgbClr val="00B0F0"/>
                </a:solidFill>
              </a:rPr>
              <a:t>st</a:t>
            </a:r>
            <a:r>
              <a:rPr lang="en-US" dirty="0">
                <a:solidFill>
                  <a:srgbClr val="00B0F0"/>
                </a:solidFill>
              </a:rPr>
              <a:t> floor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526F65-FCFC-4E7A-90C1-5B1D2E38A64D}"/>
              </a:ext>
            </a:extLst>
          </p:cNvPr>
          <p:cNvSpPr txBox="1"/>
          <p:nvPr/>
        </p:nvSpPr>
        <p:spPr>
          <a:xfrm>
            <a:off x="811221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FF2F0B8-76A3-4EFA-AF05-169D9E67D84C}"/>
              </a:ext>
            </a:extLst>
          </p:cNvPr>
          <p:cNvGrpSpPr/>
          <p:nvPr/>
        </p:nvGrpSpPr>
        <p:grpSpPr>
          <a:xfrm>
            <a:off x="1278689" y="1241656"/>
            <a:ext cx="944644" cy="461665"/>
            <a:chOff x="2069521" y="1241656"/>
            <a:chExt cx="944644" cy="46166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90B261B-6867-440C-8B0A-A29CD7E575E7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D7CD72B-B131-454D-BC54-58EF56BADB9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DC856E-5FB6-481F-8197-388C4B04C318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3C6FCE-4921-4392-A074-768A6097ACE7}"/>
              </a:ext>
            </a:extLst>
          </p:cNvPr>
          <p:cNvCxnSpPr/>
          <p:nvPr/>
        </p:nvCxnSpPr>
        <p:spPr>
          <a:xfrm>
            <a:off x="2019422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11AF099-2BD3-4D23-A0F1-0A4E901E6A16}"/>
              </a:ext>
            </a:extLst>
          </p:cNvPr>
          <p:cNvSpPr txBox="1"/>
          <p:nvPr/>
        </p:nvSpPr>
        <p:spPr>
          <a:xfrm>
            <a:off x="2201358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647B36-0175-4B60-A8DA-F5852DB57D42}"/>
              </a:ext>
            </a:extLst>
          </p:cNvPr>
          <p:cNvSpPr txBox="1"/>
          <p:nvPr/>
        </p:nvSpPr>
        <p:spPr>
          <a:xfrm>
            <a:off x="8785398" y="1833322"/>
            <a:ext cx="2251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Please stay here! Dangerous outside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2CF8F74-D6F1-44A5-B5D2-509C363F0C8D}"/>
              </a:ext>
            </a:extLst>
          </p:cNvPr>
          <p:cNvGrpSpPr/>
          <p:nvPr/>
        </p:nvGrpSpPr>
        <p:grpSpPr>
          <a:xfrm>
            <a:off x="3537328" y="5943106"/>
            <a:ext cx="392917" cy="392917"/>
            <a:chOff x="4173966" y="5808316"/>
            <a:chExt cx="547111" cy="547111"/>
          </a:xfrm>
        </p:grpSpPr>
        <p:pic>
          <p:nvPicPr>
            <p:cNvPr id="43" name="Graphic 42" descr="Ringer">
              <a:extLst>
                <a:ext uri="{FF2B5EF4-FFF2-40B4-BE49-F238E27FC236}">
                  <a16:creationId xmlns:a16="http://schemas.microsoft.com/office/drawing/2014/main" id="{79F52228-A292-4533-88A0-16C8B0377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6187C83-F22C-42B5-B645-0B980DBB2A71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4606F78-F7E9-4B17-973D-98850B81F0B9}"/>
              </a:ext>
            </a:extLst>
          </p:cNvPr>
          <p:cNvGrpSpPr/>
          <p:nvPr/>
        </p:nvGrpSpPr>
        <p:grpSpPr>
          <a:xfrm>
            <a:off x="894226" y="5947332"/>
            <a:ext cx="384465" cy="384465"/>
            <a:chOff x="1735261" y="5686431"/>
            <a:chExt cx="384465" cy="384465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73CE7B5-2C15-422A-B374-215B393E8C38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C4806D4-BB75-4E8F-9078-B43BE9F12CFB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57CCCBD0-C352-4731-AEF2-3557BBEB0E04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BA1390C1-0400-496A-8F6F-AE39569756EB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18F74CB-AC0F-4880-9AAB-46A7A93587E8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2A76B68-C293-47A2-AD35-FDFD5A33EEC8}"/>
              </a:ext>
            </a:extLst>
          </p:cNvPr>
          <p:cNvGrpSpPr/>
          <p:nvPr/>
        </p:nvGrpSpPr>
        <p:grpSpPr>
          <a:xfrm>
            <a:off x="2215851" y="5947332"/>
            <a:ext cx="384465" cy="384465"/>
            <a:chOff x="2352307" y="5686429"/>
            <a:chExt cx="384465" cy="384465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6AF7DBC-CC61-4E8D-A537-AE9DE7F4E492}"/>
                </a:ext>
              </a:extLst>
            </p:cNvPr>
            <p:cNvGrpSpPr/>
            <p:nvPr/>
          </p:nvGrpSpPr>
          <p:grpSpPr>
            <a:xfrm>
              <a:off x="2399602" y="5768454"/>
              <a:ext cx="294009" cy="220417"/>
              <a:chOff x="3360886" y="5995554"/>
              <a:chExt cx="294009" cy="220417"/>
            </a:xfrm>
          </p:grpSpPr>
          <p:sp>
            <p:nvSpPr>
              <p:cNvPr id="50" name="Isosceles Triangle 49">
                <a:extLst>
                  <a:ext uri="{FF2B5EF4-FFF2-40B4-BE49-F238E27FC236}">
                    <a16:creationId xmlns:a16="http://schemas.microsoft.com/office/drawing/2014/main" id="{A9C6246B-1B60-46A6-9908-35BB50D9E49B}"/>
                  </a:ext>
                </a:extLst>
              </p:cNvPr>
              <p:cNvSpPr/>
              <p:nvPr/>
            </p:nvSpPr>
            <p:spPr>
              <a:xfrm rot="5400000">
                <a:off x="3302433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Isosceles Triangle 50">
                <a:extLst>
                  <a:ext uri="{FF2B5EF4-FFF2-40B4-BE49-F238E27FC236}">
                    <a16:creationId xmlns:a16="http://schemas.microsoft.com/office/drawing/2014/main" id="{2FDDB879-25EB-4719-8B2A-D1FAADF2AC55}"/>
                  </a:ext>
                </a:extLst>
              </p:cNvPr>
              <p:cNvSpPr/>
              <p:nvPr/>
            </p:nvSpPr>
            <p:spPr>
              <a:xfrm rot="16200000" flipH="1">
                <a:off x="349293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9605D92-2EB0-4C28-81B1-BC8EE079D941}"/>
                  </a:ext>
                </a:extLst>
              </p:cNvPr>
              <p:cNvCxnSpPr/>
              <p:nvPr/>
            </p:nvCxnSpPr>
            <p:spPr>
              <a:xfrm>
                <a:off x="3501033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F32E2E0-2556-4663-8C68-996EC7E06C19}"/>
                </a:ext>
              </a:extLst>
            </p:cNvPr>
            <p:cNvSpPr/>
            <p:nvPr/>
          </p:nvSpPr>
          <p:spPr>
            <a:xfrm>
              <a:off x="2352307" y="5686429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5D14CE51-B04F-43EC-B808-CB690B96B647}"/>
              </a:ext>
            </a:extLst>
          </p:cNvPr>
          <p:cNvSpPr/>
          <p:nvPr/>
        </p:nvSpPr>
        <p:spPr>
          <a:xfrm>
            <a:off x="4316394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Graphic 60" descr="Rain">
            <a:extLst>
              <a:ext uri="{FF2B5EF4-FFF2-40B4-BE49-F238E27FC236}">
                <a16:creationId xmlns:a16="http://schemas.microsoft.com/office/drawing/2014/main" id="{9ACCACE4-EBC8-4F97-B9BA-A091768F28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29417" y="1270519"/>
            <a:ext cx="444964" cy="444964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343765BD-7490-4458-9FC9-875648FF08E8}"/>
              </a:ext>
            </a:extLst>
          </p:cNvPr>
          <p:cNvSpPr txBox="1"/>
          <p:nvPr/>
        </p:nvSpPr>
        <p:spPr>
          <a:xfrm>
            <a:off x="4576662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7259078-B76A-4311-A373-EEF3D76EC288}"/>
              </a:ext>
            </a:extLst>
          </p:cNvPr>
          <p:cNvGrpSpPr/>
          <p:nvPr/>
        </p:nvGrpSpPr>
        <p:grpSpPr>
          <a:xfrm>
            <a:off x="5044130" y="1241656"/>
            <a:ext cx="944644" cy="461665"/>
            <a:chOff x="2069521" y="1241656"/>
            <a:chExt cx="944644" cy="46166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16EC112-C4C0-4C8E-8DE2-8EDF065AF3AF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B3BE571-E3BD-4850-B7AA-057C7ED829B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48D9AAA-CB61-4AEB-936F-8CDE2A86DA9C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B0C0AB-42C2-4368-B95F-DB2561E2862F}"/>
              </a:ext>
            </a:extLst>
          </p:cNvPr>
          <p:cNvCxnSpPr/>
          <p:nvPr/>
        </p:nvCxnSpPr>
        <p:spPr>
          <a:xfrm>
            <a:off x="5784863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59C7A63-7370-4A2D-AB75-8B15A82C7E8A}"/>
              </a:ext>
            </a:extLst>
          </p:cNvPr>
          <p:cNvSpPr txBox="1"/>
          <p:nvPr/>
        </p:nvSpPr>
        <p:spPr>
          <a:xfrm>
            <a:off x="5966799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33BCE87-E786-40EE-A722-BDB283C7E44D}"/>
              </a:ext>
            </a:extLst>
          </p:cNvPr>
          <p:cNvSpPr txBox="1"/>
          <p:nvPr/>
        </p:nvSpPr>
        <p:spPr>
          <a:xfrm>
            <a:off x="4629417" y="2475582"/>
            <a:ext cx="287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ACCESS CONTROL REQUIRE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DFEC7D-B772-475A-84FF-90ADEC73E27B}"/>
              </a:ext>
            </a:extLst>
          </p:cNvPr>
          <p:cNvSpPr/>
          <p:nvPr/>
        </p:nvSpPr>
        <p:spPr>
          <a:xfrm>
            <a:off x="5154359" y="3346316"/>
            <a:ext cx="1747618" cy="196869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BA04CFC-2326-4429-9721-4490AE9B24AC}"/>
              </a:ext>
            </a:extLst>
          </p:cNvPr>
          <p:cNvGrpSpPr/>
          <p:nvPr/>
        </p:nvGrpSpPr>
        <p:grpSpPr>
          <a:xfrm>
            <a:off x="7219764" y="5943106"/>
            <a:ext cx="392917" cy="392917"/>
            <a:chOff x="4173966" y="5808316"/>
            <a:chExt cx="547111" cy="547111"/>
          </a:xfrm>
        </p:grpSpPr>
        <p:pic>
          <p:nvPicPr>
            <p:cNvPr id="82" name="Graphic 81" descr="Ringer">
              <a:extLst>
                <a:ext uri="{FF2B5EF4-FFF2-40B4-BE49-F238E27FC236}">
                  <a16:creationId xmlns:a16="http://schemas.microsoft.com/office/drawing/2014/main" id="{A5A69C93-5B9A-43A2-BB7F-03344914B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CA51C53-B18E-41F0-83CF-86A4067FAC64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533A3CC-D52F-4A45-B30C-5AE8E817D197}"/>
              </a:ext>
            </a:extLst>
          </p:cNvPr>
          <p:cNvGrpSpPr/>
          <p:nvPr/>
        </p:nvGrpSpPr>
        <p:grpSpPr>
          <a:xfrm>
            <a:off x="4576662" y="5947332"/>
            <a:ext cx="384465" cy="384465"/>
            <a:chOff x="1735261" y="5686431"/>
            <a:chExt cx="384465" cy="384465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FE7D0DA-46CB-4D5C-9E74-7185834D7B13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9790242A-6EF6-4CD1-A215-9F5C0C3530B9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87" name="Isosceles Triangle 86">
                <a:extLst>
                  <a:ext uri="{FF2B5EF4-FFF2-40B4-BE49-F238E27FC236}">
                    <a16:creationId xmlns:a16="http://schemas.microsoft.com/office/drawing/2014/main" id="{DDA2EFCE-79FB-4D5A-B4A5-E8B8364CDEC6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Isosceles Triangle 87">
                <a:extLst>
                  <a:ext uri="{FF2B5EF4-FFF2-40B4-BE49-F238E27FC236}">
                    <a16:creationId xmlns:a16="http://schemas.microsoft.com/office/drawing/2014/main" id="{38A8C7BA-04D6-40AC-8EBF-1C2E300D2316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FC6B79D1-F10B-40BD-AC5C-3810A6F56DE1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C4B61426-0B31-4E45-A3B4-4A5960DAE8A0}"/>
              </a:ext>
            </a:extLst>
          </p:cNvPr>
          <p:cNvSpPr txBox="1"/>
          <p:nvPr/>
        </p:nvSpPr>
        <p:spPr>
          <a:xfrm>
            <a:off x="4591008" y="3741287"/>
            <a:ext cx="2874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Place your key in </a:t>
            </a:r>
          </a:p>
          <a:p>
            <a:pPr algn="ctr"/>
            <a:r>
              <a:rPr lang="en-US" dirty="0">
                <a:solidFill>
                  <a:srgbClr val="00B0F0"/>
                </a:solidFill>
              </a:rPr>
              <a:t>this zone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C1A53F-771D-44AE-98FB-37B3FFB3CBB4}"/>
              </a:ext>
            </a:extLst>
          </p:cNvPr>
          <p:cNvSpPr/>
          <p:nvPr/>
        </p:nvSpPr>
        <p:spPr>
          <a:xfrm>
            <a:off x="1034305" y="5075783"/>
            <a:ext cx="102365" cy="10236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5C383A2A-54AD-4F62-AC92-835497F875C7}"/>
              </a:ext>
            </a:extLst>
          </p:cNvPr>
          <p:cNvSpPr/>
          <p:nvPr/>
        </p:nvSpPr>
        <p:spPr>
          <a:xfrm>
            <a:off x="1034305" y="4860879"/>
            <a:ext cx="102365" cy="10236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Volume">
            <a:extLst>
              <a:ext uri="{FF2B5EF4-FFF2-40B4-BE49-F238E27FC236}">
                <a16:creationId xmlns:a16="http://schemas.microsoft.com/office/drawing/2014/main" id="{26748D30-D9C8-4C57-AB45-B2D024414FB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860869" y="-250765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EA261FF-D6EC-4314-8B35-C07C37579827}"/>
              </a:ext>
            </a:extLst>
          </p:cNvPr>
          <p:cNvSpPr txBox="1"/>
          <p:nvPr/>
        </p:nvSpPr>
        <p:spPr>
          <a:xfrm>
            <a:off x="2775269" y="72133"/>
            <a:ext cx="608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speak when reach floor, emergency situation or closing door</a:t>
            </a:r>
          </a:p>
        </p:txBody>
      </p:sp>
      <p:pic>
        <p:nvPicPr>
          <p:cNvPr id="72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187D5913-CC3D-4C34-B7E3-B3F4DAF3AC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2417662" y="909780"/>
            <a:ext cx="12192000" cy="5537200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618DAB28-08A4-4872-9CAA-159324C7B2B9}"/>
              </a:ext>
            </a:extLst>
          </p:cNvPr>
          <p:cNvSpPr txBox="1"/>
          <p:nvPr/>
        </p:nvSpPr>
        <p:spPr>
          <a:xfrm>
            <a:off x="16805566" y="72133"/>
            <a:ext cx="3416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Display building map to guide user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9DA526-FE88-4F75-B753-F1D25A58F870}"/>
              </a:ext>
            </a:extLst>
          </p:cNvPr>
          <p:cNvSpPr txBox="1"/>
          <p:nvPr/>
        </p:nvSpPr>
        <p:spPr>
          <a:xfrm>
            <a:off x="1226664" y="6535889"/>
            <a:ext cx="17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 interface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831D1B9-D115-4023-9366-66DC6CE6BB0C}"/>
              </a:ext>
            </a:extLst>
          </p:cNvPr>
          <p:cNvSpPr txBox="1"/>
          <p:nvPr/>
        </p:nvSpPr>
        <p:spPr>
          <a:xfrm>
            <a:off x="4613232" y="6535889"/>
            <a:ext cx="2449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Require access interface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BA91142-2237-4DB6-87B6-8E1DD2F9C596}"/>
              </a:ext>
            </a:extLst>
          </p:cNvPr>
          <p:cNvSpPr txBox="1"/>
          <p:nvPr/>
        </p:nvSpPr>
        <p:spPr>
          <a:xfrm>
            <a:off x="9115593" y="6535889"/>
            <a:ext cx="1590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 interface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7B63CED-4D52-4F7A-8F16-1B2E93F0F510}"/>
              </a:ext>
            </a:extLst>
          </p:cNvPr>
          <p:cNvSpPr/>
          <p:nvPr/>
        </p:nvSpPr>
        <p:spPr>
          <a:xfrm>
            <a:off x="8528324" y="2822325"/>
            <a:ext cx="2756586" cy="2756586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54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16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3A6A2C-7002-4CA8-8DEF-1D2AAEA107B2}"/>
              </a:ext>
            </a:extLst>
          </p:cNvPr>
          <p:cNvSpPr/>
          <p:nvPr/>
        </p:nvSpPr>
        <p:spPr>
          <a:xfrm>
            <a:off x="4500563" y="1421606"/>
            <a:ext cx="3853909" cy="4341442"/>
          </a:xfrm>
          <a:prstGeom prst="rect">
            <a:avLst/>
          </a:prstGeom>
          <a:solidFill>
            <a:srgbClr val="0B0B0B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Credit card">
            <a:extLst>
              <a:ext uri="{FF2B5EF4-FFF2-40B4-BE49-F238E27FC236}">
                <a16:creationId xmlns:a16="http://schemas.microsoft.com/office/drawing/2014/main" id="{EAE25CEF-2B2E-4A7E-BD7F-FF76A11A5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2154" y="2433637"/>
            <a:ext cx="1990725" cy="1990725"/>
          </a:xfrm>
          <a:prstGeom prst="rect">
            <a:avLst/>
          </a:prstGeom>
        </p:spPr>
      </p:pic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E8F3269C-4879-46B3-BD0C-48BEFDB3AF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89077" y="312414"/>
            <a:ext cx="6086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626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8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EE1DDE2-97B3-4FDE-BAF1-583ED02B5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248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Left 3">
            <a:extLst>
              <a:ext uri="{FF2B5EF4-FFF2-40B4-BE49-F238E27FC236}">
                <a16:creationId xmlns:a16="http://schemas.microsoft.com/office/drawing/2014/main" id="{E7C434FA-8DF0-4BAD-8F3C-484AA01C2FF6}"/>
              </a:ext>
            </a:extLst>
          </p:cNvPr>
          <p:cNvSpPr/>
          <p:nvPr/>
        </p:nvSpPr>
        <p:spPr>
          <a:xfrm>
            <a:off x="6676571" y="1973943"/>
            <a:ext cx="2206172" cy="217714"/>
          </a:xfrm>
          <a:prstGeom prst="leftArrow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8B4B5B-FE67-46F5-8BEA-D58B28FD1005}"/>
              </a:ext>
            </a:extLst>
          </p:cNvPr>
          <p:cNvSpPr txBox="1"/>
          <p:nvPr/>
        </p:nvSpPr>
        <p:spPr>
          <a:xfrm>
            <a:off x="8528194" y="2528826"/>
            <a:ext cx="946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High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479538-2602-4666-B6CD-26F47B8B5B85}"/>
              </a:ext>
            </a:extLst>
          </p:cNvPr>
          <p:cNvSpPr/>
          <p:nvPr/>
        </p:nvSpPr>
        <p:spPr>
          <a:xfrm>
            <a:off x="4397829" y="3251200"/>
            <a:ext cx="1161142" cy="65314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A2A43C-F072-4EBD-8F21-E09C5912DEED}"/>
              </a:ext>
            </a:extLst>
          </p:cNvPr>
          <p:cNvSpPr/>
          <p:nvPr/>
        </p:nvSpPr>
        <p:spPr>
          <a:xfrm>
            <a:off x="5834742" y="1400628"/>
            <a:ext cx="841829" cy="154577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009FC2-785E-471D-9351-FF42EDB287D9}"/>
              </a:ext>
            </a:extLst>
          </p:cNvPr>
          <p:cNvSpPr txBox="1"/>
          <p:nvPr/>
        </p:nvSpPr>
        <p:spPr>
          <a:xfrm>
            <a:off x="5412832" y="2375187"/>
            <a:ext cx="421910" cy="584775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DE5C9-C385-45E4-9EC5-4EB079FA8A37}"/>
              </a:ext>
            </a:extLst>
          </p:cNvPr>
          <p:cNvSpPr txBox="1"/>
          <p:nvPr/>
        </p:nvSpPr>
        <p:spPr>
          <a:xfrm>
            <a:off x="3975919" y="3341339"/>
            <a:ext cx="421910" cy="584775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B60270FB-9711-484A-A3FF-CAE12E6806A7}"/>
              </a:ext>
            </a:extLst>
          </p:cNvPr>
          <p:cNvSpPr/>
          <p:nvPr/>
        </p:nvSpPr>
        <p:spPr>
          <a:xfrm>
            <a:off x="5623787" y="3450770"/>
            <a:ext cx="3317014" cy="217714"/>
          </a:xfrm>
          <a:prstGeom prst="leftArrow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449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4DCA7C9E-160C-460B-B1EB-096C1316E9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66700"/>
            <a:ext cx="121920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601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2" ma:contentTypeDescription="Create a new document." ma:contentTypeScope="" ma:versionID="04f016a7bc73685bff7cc2dcbc02ec1e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bbb935865caffd96ca587cd4bd43fb0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DA31FA-6A8D-474C-B83D-DA4F3F6EED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8BE8ED-AE24-41E8-9961-8616176BE4E2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a6e42570-7845-4378-8e20-72d8f65608c5"/>
    <ds:schemaRef ds:uri="http://purl.org/dc/terms/"/>
    <ds:schemaRef ds:uri="89b357b8-24de-4efd-83d6-488c2953c3c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C583FD6-8ABB-400F-A066-F6FE4BD066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b357b8-24de-4efd-83d6-488c2953c3ca"/>
    <ds:schemaRef ds:uri="a6e42570-7845-4378-8e20-72d8f65608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2051</TotalTime>
  <Words>111</Words>
  <Application>Microsoft Office PowerPoint</Application>
  <PresentationFormat>Widescreen</PresentationFormat>
  <Paragraphs>48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ngan</dc:creator>
  <cp:lastModifiedBy>Nguyen, Ngan V T</cp:lastModifiedBy>
  <cp:revision>12</cp:revision>
  <dcterms:created xsi:type="dcterms:W3CDTF">2019-09-11T20:09:21Z</dcterms:created>
  <dcterms:modified xsi:type="dcterms:W3CDTF">2019-09-25T15:09:26Z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0x0101002521271DC8229C49A552750EAF0BEE92</vt:lpwstr>
  </property>
</Properties>
</file>